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34" autoAdjust="0"/>
  </p:normalViewPr>
  <p:slideViewPr>
    <p:cSldViewPr snapToGrid="0">
      <p:cViewPr varScale="1">
        <p:scale>
          <a:sx n="85" d="100"/>
          <a:sy n="85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616D3-22C7-492F-911B-7BA8AF6F6102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64ED-EC0B-476F-BF09-43AA271E4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8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Really lucky in Yorkshire to be at the forefront of the PA movement with lots of really</a:t>
            </a:r>
            <a:r>
              <a:rPr lang="en-GB" baseline="0" dirty="0"/>
              <a:t> good and affordable resources.</a:t>
            </a:r>
          </a:p>
          <a:p>
            <a:r>
              <a:rPr lang="en-GB" baseline="0" dirty="0"/>
              <a:t>Think about using SP money to invest in resources and training that will enhance your active curriculum, and provide sustained impact.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7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1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Yorkshire sport foundation Daily Physical</a:t>
            </a:r>
            <a:r>
              <a:rPr lang="en-GB" baseline="0" dirty="0"/>
              <a:t> activity planner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7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0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9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64DE-5C60-472D-B986-DA39FAE68E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3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1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1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1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5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2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1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7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0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4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4BFE-059F-41B8-B2E6-DF659980762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9F97-7645-4D05-A778-ACA861BC3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80230"/>
            <a:ext cx="9144000" cy="3110970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FF0000"/>
                </a:solidFill>
              </a:rPr>
              <a:t>Tips to increase physical activity across the school day</a:t>
            </a:r>
          </a:p>
        </p:txBody>
      </p:sp>
    </p:spTree>
    <p:extLst>
      <p:ext uri="{BB962C8B-B14F-4D97-AF65-F5344CB8AC3E}">
        <p14:creationId xmlns:p14="http://schemas.microsoft.com/office/powerpoint/2010/main" val="212831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513" y="334537"/>
            <a:ext cx="9144000" cy="1145904"/>
          </a:xfrm>
        </p:spPr>
        <p:txBody>
          <a:bodyPr/>
          <a:lstStyle/>
          <a:p>
            <a:r>
              <a:rPr lang="en-GB" dirty="0"/>
              <a:t>Themed activity weeks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513" y="1617121"/>
            <a:ext cx="9144000" cy="4538353"/>
          </a:xfrm>
        </p:spPr>
        <p:txBody>
          <a:bodyPr>
            <a:normAutofit/>
          </a:bodyPr>
          <a:lstStyle/>
          <a:p>
            <a:r>
              <a:rPr lang="en-GB" dirty="0" err="1"/>
              <a:t>Skoot</a:t>
            </a:r>
            <a:r>
              <a:rPr lang="en-GB" dirty="0"/>
              <a:t> / walk / cycle to and from school.</a:t>
            </a:r>
          </a:p>
          <a:p>
            <a:r>
              <a:rPr lang="en-GB" dirty="0"/>
              <a:t>Wake up shake up every break time/ before /after assembly</a:t>
            </a:r>
          </a:p>
          <a:p>
            <a:r>
              <a:rPr lang="en-GB" dirty="0"/>
              <a:t>Daily mile week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Any more?</a:t>
            </a:r>
          </a:p>
          <a:p>
            <a:endParaRPr lang="en-GB" dirty="0"/>
          </a:p>
          <a:p>
            <a:r>
              <a:rPr lang="en-GB" dirty="0"/>
              <a:t>Have you tried any?  Discuss if these would work in your school? </a:t>
            </a:r>
          </a:p>
          <a:p>
            <a:r>
              <a:rPr lang="en-GB" dirty="0"/>
              <a:t>Could any kick start a new school routine.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1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366" y="446049"/>
            <a:ext cx="583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Train like a Jedi Video</a:t>
            </a:r>
          </a:p>
        </p:txBody>
      </p:sp>
    </p:spTree>
    <p:extLst>
      <p:ext uri="{BB962C8B-B14F-4D97-AF65-F5344CB8AC3E}">
        <p14:creationId xmlns:p14="http://schemas.microsoft.com/office/powerpoint/2010/main" val="395539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9" y="203200"/>
            <a:ext cx="11307100" cy="6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32" y="159658"/>
            <a:ext cx="11627428" cy="65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44" y="110336"/>
            <a:ext cx="9053883" cy="66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2" y="87652"/>
            <a:ext cx="10482419" cy="65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70554"/>
            <a:ext cx="10334142" cy="67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53" y="88005"/>
            <a:ext cx="10368176" cy="6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14" y="117335"/>
            <a:ext cx="8516257" cy="66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049" y="434897"/>
            <a:ext cx="6735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Activity Alarm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1669" y="1502688"/>
            <a:ext cx="92332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Select one student alarm leader each day/week to be in charge.</a:t>
            </a:r>
          </a:p>
          <a:p>
            <a:pPr algn="ctr"/>
            <a:r>
              <a:rPr lang="en-GB" dirty="0"/>
              <a:t>At selected times each day 10am / 2pm – they ring a bell which indicates the whole class stands up behind their desk to do a 5/10min activity –led by the alarm leader.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Activities can include passing a ball around the class – using a counting order. 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Balances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 dance (could be a </a:t>
            </a:r>
            <a:r>
              <a:rPr lang="en-GB" dirty="0" err="1"/>
              <a:t>gonoodle</a:t>
            </a:r>
            <a:r>
              <a:rPr lang="en-GB" dirty="0"/>
              <a:t> video/ WUSU).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Simon says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Head shoulders knees and toes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Mexican wave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Floss / baby shark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Stretches</a:t>
            </a:r>
          </a:p>
        </p:txBody>
      </p:sp>
    </p:spTree>
    <p:extLst>
      <p:ext uri="{BB962C8B-B14F-4D97-AF65-F5344CB8AC3E}">
        <p14:creationId xmlns:p14="http://schemas.microsoft.com/office/powerpoint/2010/main" val="62441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219</Words>
  <Application>Microsoft Office PowerPoint</Application>
  <PresentationFormat>Widescreen</PresentationFormat>
  <Paragraphs>41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Tips to increase physical activity across the school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Themed activity weeks</vt:lpstr>
      <vt:lpstr>PowerPoint Presentation</vt:lpstr>
    </vt:vector>
  </TitlesOfParts>
  <Company>Leeds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Donna</dc:creator>
  <cp:lastModifiedBy>N Robinson</cp:lastModifiedBy>
  <cp:revision>10</cp:revision>
  <dcterms:created xsi:type="dcterms:W3CDTF">2019-02-07T14:39:27Z</dcterms:created>
  <dcterms:modified xsi:type="dcterms:W3CDTF">2020-11-04T11:51:45Z</dcterms:modified>
</cp:coreProperties>
</file>