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AEF2-250A-4A8F-8B25-D959863A4796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drawing&#10;&#10;Description automatically generated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294" y="174309"/>
            <a:ext cx="2064298" cy="1113578"/>
          </a:xfrm>
          <a:prstGeom prst="rect">
            <a:avLst/>
          </a:prstGeom>
        </p:spPr>
      </p:pic>
      <p:pic>
        <p:nvPicPr>
          <p:cNvPr id="8" name="Picture 7" descr="\\stmarys.local\data\Staff\n.mallinson\Downloads\Screen Shot 2016-10-06 at 15.21.22 (3).pn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97" y="81176"/>
            <a:ext cx="2534899" cy="995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908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AEF2-250A-4A8F-8B25-D959863A4796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07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AEF2-250A-4A8F-8B25-D959863A4796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32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AEF2-250A-4A8F-8B25-D959863A4796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39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AEF2-250A-4A8F-8B25-D959863A4796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59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AEF2-250A-4A8F-8B25-D959863A4796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47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AEF2-250A-4A8F-8B25-D959863A4796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89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AEF2-250A-4A8F-8B25-D959863A4796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89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AEF2-250A-4A8F-8B25-D959863A4796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43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AEF2-250A-4A8F-8B25-D959863A4796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25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AEF2-250A-4A8F-8B25-D959863A4796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70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EAEF2-250A-4A8F-8B25-D959863A4796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37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64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astiel Cliparts - Candy Cane Clipart - Free Transparent PNG Clipart Images  Downlo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1232" y="1045067"/>
            <a:ext cx="2110571" cy="239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Castiel Cliparts - Candy Cane Clipart - Free Transparent PNG Clipart Images  Downlo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18" y="1243216"/>
            <a:ext cx="2110571" cy="239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6905" y="1785688"/>
            <a:ext cx="9144000" cy="1014957"/>
          </a:xfrm>
        </p:spPr>
        <p:txBody>
          <a:bodyPr/>
          <a:lstStyle/>
          <a:p>
            <a:r>
              <a:rPr lang="en-GB" dirty="0" smtClean="0">
                <a:latin typeface="Impact" panose="020B0806030902050204" pitchFamily="34" charset="0"/>
              </a:rPr>
              <a:t>Fitness </a:t>
            </a:r>
            <a:r>
              <a:rPr lang="en-GB" dirty="0" smtClean="0">
                <a:latin typeface="Impact" panose="020B0806030902050204" pitchFamily="34" charset="0"/>
              </a:rPr>
              <a:t>Advent Calendar</a:t>
            </a:r>
            <a:endParaRPr lang="en-GB" dirty="0"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4398" y="3525299"/>
            <a:ext cx="9144000" cy="2956417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Welcome to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Leeds North West Schools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Fitness Advent Calendar</a:t>
            </a:r>
          </a:p>
          <a:p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Each day throughout December you will be working a little bit harder than the day before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 you complete the challenge?</a:t>
            </a:r>
            <a:endParaRPr lang="en-GB" dirty="0" smtClean="0"/>
          </a:p>
          <a:p>
            <a:endParaRPr lang="en-GB" dirty="0" smtClean="0"/>
          </a:p>
        </p:txBody>
      </p:sp>
      <p:pic>
        <p:nvPicPr>
          <p:cNvPr id="4" name="Picture 2" descr="Christmas Clipart Png Images Merry Christmas Clip Art - Christmas Holly Clipart  Transparent Png (#10237) - PinClip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9" b="97101" l="0" r="9886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97" y="5204820"/>
            <a:ext cx="2108403" cy="165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lip Art Christmas Tree With Snow Clip Art - Snowy Christmas Tree Clipart ,  Free Transparent Clipart - ClipartKey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7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61" r="2693" b="11843"/>
          <a:stretch/>
        </p:blipFill>
        <p:spPr bwMode="auto">
          <a:xfrm>
            <a:off x="10026843" y="4088524"/>
            <a:ext cx="2014960" cy="276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2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64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5264" y="5223510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 Star </a:t>
            </a:r>
            <a:r>
              <a:rPr lang="en-GB" dirty="0"/>
              <a:t>J</a:t>
            </a:r>
            <a:r>
              <a:rPr lang="en-GB" dirty="0" smtClean="0"/>
              <a:t>ump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0358210" y="2019545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 Sit-Ups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6391274" y="5109210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 Squats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488054" y="2025807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 Lunges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7835582" y="3059548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 Frog </a:t>
            </a:r>
            <a:r>
              <a:rPr lang="en-GB" dirty="0"/>
              <a:t>J</a:t>
            </a:r>
            <a:r>
              <a:rPr lang="en-GB" dirty="0" smtClean="0"/>
              <a:t>umps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2280760" y="4394835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 Press </a:t>
            </a:r>
            <a:r>
              <a:rPr lang="en-GB" dirty="0"/>
              <a:t>U</a:t>
            </a:r>
            <a:r>
              <a:rPr lang="en-GB" dirty="0" smtClean="0"/>
              <a:t>ps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9841863" y="5109210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 Toe </a:t>
            </a:r>
            <a:r>
              <a:rPr lang="en-GB" dirty="0"/>
              <a:t>T</a:t>
            </a:r>
            <a:r>
              <a:rPr lang="en-GB" dirty="0" smtClean="0"/>
              <a:t>ouches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341998" y="4338868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 Bunny Hops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8244522" y="619917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 jumps as high as you can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1811972" y="598246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 arm circles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6096000" y="2345173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11 Mountain Climbs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175894" y="2740182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12 Star jumps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23715" y="4615325"/>
            <a:ext cx="1931697" cy="2260085"/>
            <a:chOff x="46579" y="4597915"/>
            <a:chExt cx="1931697" cy="2260085"/>
          </a:xfrm>
        </p:grpSpPr>
        <p:pic>
          <p:nvPicPr>
            <p:cNvPr id="2056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937418" y="5830074"/>
              <a:ext cx="44435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0094680" y="1393320"/>
            <a:ext cx="1931697" cy="2260085"/>
            <a:chOff x="46579" y="4597915"/>
            <a:chExt cx="1931697" cy="2260085"/>
          </a:xfrm>
        </p:grpSpPr>
        <p:pic>
          <p:nvPicPr>
            <p:cNvPr id="67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Rectangle 67"/>
            <p:cNvSpPr/>
            <p:nvPr/>
          </p:nvSpPr>
          <p:spPr>
            <a:xfrm>
              <a:off x="937418" y="5830074"/>
              <a:ext cx="44435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2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168347" y="4486371"/>
            <a:ext cx="1931697" cy="2260085"/>
            <a:chOff x="46579" y="4597915"/>
            <a:chExt cx="1931697" cy="2260085"/>
          </a:xfrm>
        </p:grpSpPr>
        <p:pic>
          <p:nvPicPr>
            <p:cNvPr id="70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" name="Rectangle 70"/>
            <p:cNvSpPr/>
            <p:nvPr/>
          </p:nvSpPr>
          <p:spPr>
            <a:xfrm>
              <a:off x="937418" y="5830074"/>
              <a:ext cx="44435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3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328054" y="1393320"/>
            <a:ext cx="1931697" cy="2260085"/>
            <a:chOff x="46579" y="4597915"/>
            <a:chExt cx="1931697" cy="2260085"/>
          </a:xfrm>
        </p:grpSpPr>
        <p:pic>
          <p:nvPicPr>
            <p:cNvPr id="73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4" name="Rectangle 73"/>
            <p:cNvSpPr/>
            <p:nvPr/>
          </p:nvSpPr>
          <p:spPr>
            <a:xfrm>
              <a:off x="937418" y="5830074"/>
              <a:ext cx="44435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4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695304" y="2355240"/>
            <a:ext cx="1931697" cy="2260085"/>
            <a:chOff x="46579" y="4597915"/>
            <a:chExt cx="1931697" cy="2260085"/>
          </a:xfrm>
        </p:grpSpPr>
        <p:pic>
          <p:nvPicPr>
            <p:cNvPr id="76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7" name="Rectangle 76"/>
            <p:cNvSpPr/>
            <p:nvPr/>
          </p:nvSpPr>
          <p:spPr>
            <a:xfrm>
              <a:off x="937418" y="5830074"/>
              <a:ext cx="44435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5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111997" y="3760779"/>
            <a:ext cx="1931697" cy="2260085"/>
            <a:chOff x="46579" y="4597915"/>
            <a:chExt cx="1931697" cy="2260085"/>
          </a:xfrm>
        </p:grpSpPr>
        <p:pic>
          <p:nvPicPr>
            <p:cNvPr id="79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0" name="Rectangle 79"/>
            <p:cNvSpPr/>
            <p:nvPr/>
          </p:nvSpPr>
          <p:spPr>
            <a:xfrm>
              <a:off x="937418" y="5830074"/>
              <a:ext cx="44435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6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9497157" y="4398386"/>
            <a:ext cx="1931697" cy="2260085"/>
            <a:chOff x="46579" y="4597915"/>
            <a:chExt cx="1931697" cy="2260085"/>
          </a:xfrm>
        </p:grpSpPr>
        <p:pic>
          <p:nvPicPr>
            <p:cNvPr id="82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3" name="Rectangle 82"/>
            <p:cNvSpPr/>
            <p:nvPr/>
          </p:nvSpPr>
          <p:spPr>
            <a:xfrm>
              <a:off x="937418" y="5830074"/>
              <a:ext cx="44435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7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156332" y="3680459"/>
            <a:ext cx="1931697" cy="2260085"/>
            <a:chOff x="46579" y="4597915"/>
            <a:chExt cx="1931697" cy="2260085"/>
          </a:xfrm>
        </p:grpSpPr>
        <p:pic>
          <p:nvPicPr>
            <p:cNvPr id="85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6" name="Rectangle 85"/>
            <p:cNvSpPr/>
            <p:nvPr/>
          </p:nvSpPr>
          <p:spPr>
            <a:xfrm>
              <a:off x="937418" y="5830074"/>
              <a:ext cx="44435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8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8052849" y="-7680"/>
            <a:ext cx="1931697" cy="2260085"/>
            <a:chOff x="46579" y="4597915"/>
            <a:chExt cx="1931697" cy="2260085"/>
          </a:xfrm>
        </p:grpSpPr>
        <p:pic>
          <p:nvPicPr>
            <p:cNvPr id="88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9" name="Rectangle 88"/>
            <p:cNvSpPr/>
            <p:nvPr/>
          </p:nvSpPr>
          <p:spPr>
            <a:xfrm>
              <a:off x="937418" y="5830074"/>
              <a:ext cx="44435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9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631521" y="8676"/>
            <a:ext cx="1931697" cy="2260085"/>
            <a:chOff x="46579" y="4597915"/>
            <a:chExt cx="1931697" cy="2260085"/>
          </a:xfrm>
        </p:grpSpPr>
        <p:pic>
          <p:nvPicPr>
            <p:cNvPr id="91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" name="Rectangle 91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10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772336" y="1656871"/>
            <a:ext cx="1931697" cy="2260085"/>
            <a:chOff x="46579" y="4597915"/>
            <a:chExt cx="1931697" cy="2260085"/>
          </a:xfrm>
        </p:grpSpPr>
        <p:pic>
          <p:nvPicPr>
            <p:cNvPr id="94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5" name="Rectangle 94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11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3715" y="2100639"/>
            <a:ext cx="1931697" cy="2260085"/>
            <a:chOff x="46579" y="4597915"/>
            <a:chExt cx="1931697" cy="2260085"/>
          </a:xfrm>
        </p:grpSpPr>
        <p:pic>
          <p:nvPicPr>
            <p:cNvPr id="97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8" name="Rectangle 97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12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695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64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5264" y="5223510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13s Jogging on the spot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0318174" y="1985764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18 Squats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302282" y="5115699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14 High Knees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488054" y="2025807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16s Wall Sit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7835582" y="3059548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23 laps around your chair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2280760" y="4394835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20 Hops on each leg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10301414" y="4235698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 Burpees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497761" y="4488298"/>
            <a:ext cx="1732990" cy="20097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24 Repetitions of your favourite activity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8084052" y="702286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22 Stand up sit down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1811972" y="598246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15 Seconds Plank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6096000" y="2345173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21 Punches with each arm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175894" y="2740182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19 Lunges</a:t>
            </a:r>
            <a:endParaRPr lang="en-GB" dirty="0"/>
          </a:p>
        </p:txBody>
      </p:sp>
      <p:grpSp>
        <p:nvGrpSpPr>
          <p:cNvPr id="23" name="Group 22"/>
          <p:cNvGrpSpPr/>
          <p:nvPr/>
        </p:nvGrpSpPr>
        <p:grpSpPr>
          <a:xfrm>
            <a:off x="87808" y="4597915"/>
            <a:ext cx="1931697" cy="2260085"/>
            <a:chOff x="46579" y="4597915"/>
            <a:chExt cx="1931697" cy="2260085"/>
          </a:xfrm>
        </p:grpSpPr>
        <p:pic>
          <p:nvPicPr>
            <p:cNvPr id="24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13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165591" y="4497408"/>
            <a:ext cx="1931697" cy="2260085"/>
            <a:chOff x="46579" y="4597915"/>
            <a:chExt cx="1931697" cy="2260085"/>
          </a:xfrm>
        </p:grpSpPr>
        <p:pic>
          <p:nvPicPr>
            <p:cNvPr id="27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27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14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537639" y="-20062"/>
            <a:ext cx="1931697" cy="2260085"/>
            <a:chOff x="46579" y="4597915"/>
            <a:chExt cx="1931697" cy="2260085"/>
          </a:xfrm>
        </p:grpSpPr>
        <p:pic>
          <p:nvPicPr>
            <p:cNvPr id="30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Rectangle 30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15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338789" y="1420375"/>
            <a:ext cx="1931697" cy="2260085"/>
            <a:chOff x="46579" y="4597915"/>
            <a:chExt cx="1931697" cy="2260085"/>
          </a:xfrm>
        </p:grpSpPr>
        <p:pic>
          <p:nvPicPr>
            <p:cNvPr id="33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Rectangle 33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16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0057719" y="3584534"/>
            <a:ext cx="1931697" cy="2260085"/>
            <a:chOff x="46579" y="4597915"/>
            <a:chExt cx="1931697" cy="2260085"/>
          </a:xfrm>
        </p:grpSpPr>
        <p:pic>
          <p:nvPicPr>
            <p:cNvPr id="36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Rectangle 36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17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9978586" y="1260488"/>
            <a:ext cx="1931697" cy="2260085"/>
            <a:chOff x="46579" y="4597915"/>
            <a:chExt cx="1931697" cy="2260085"/>
          </a:xfrm>
        </p:grpSpPr>
        <p:pic>
          <p:nvPicPr>
            <p:cNvPr id="39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Rectangle 39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18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-12014" y="2145214"/>
            <a:ext cx="1931697" cy="2260085"/>
            <a:chOff x="46579" y="4597915"/>
            <a:chExt cx="1931697" cy="2260085"/>
          </a:xfrm>
        </p:grpSpPr>
        <p:pic>
          <p:nvPicPr>
            <p:cNvPr id="42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Rectangle 42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19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124153" y="3724403"/>
            <a:ext cx="1931697" cy="2260085"/>
            <a:chOff x="46579" y="4597915"/>
            <a:chExt cx="1931697" cy="2260085"/>
          </a:xfrm>
        </p:grpSpPr>
        <p:pic>
          <p:nvPicPr>
            <p:cNvPr id="45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Rectangle 45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20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894892" y="1686347"/>
            <a:ext cx="1931697" cy="2260085"/>
            <a:chOff x="46579" y="4597915"/>
            <a:chExt cx="1931697" cy="2260085"/>
          </a:xfrm>
        </p:grpSpPr>
        <p:pic>
          <p:nvPicPr>
            <p:cNvPr id="48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Rectangle 48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21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826589" y="58799"/>
            <a:ext cx="1931697" cy="2260085"/>
            <a:chOff x="46579" y="4597915"/>
            <a:chExt cx="1931697" cy="2260085"/>
          </a:xfrm>
        </p:grpSpPr>
        <p:pic>
          <p:nvPicPr>
            <p:cNvPr id="51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Rectangle 51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22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705552" y="2400445"/>
            <a:ext cx="1931697" cy="2260085"/>
            <a:chOff x="46579" y="4597915"/>
            <a:chExt cx="1931697" cy="2260085"/>
          </a:xfrm>
        </p:grpSpPr>
        <p:pic>
          <p:nvPicPr>
            <p:cNvPr id="54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Rectangle 54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23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212447" y="3561887"/>
            <a:ext cx="2422183" cy="3282847"/>
            <a:chOff x="46579" y="4597915"/>
            <a:chExt cx="1931697" cy="2260085"/>
          </a:xfrm>
        </p:grpSpPr>
        <p:pic>
          <p:nvPicPr>
            <p:cNvPr id="57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Rectangle 57"/>
            <p:cNvSpPr/>
            <p:nvPr/>
          </p:nvSpPr>
          <p:spPr>
            <a:xfrm>
              <a:off x="878858" y="5830074"/>
              <a:ext cx="561473" cy="48734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24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057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612485A8F60A409E448018E73FF294" ma:contentTypeVersion="12" ma:contentTypeDescription="Create a new document." ma:contentTypeScope="" ma:versionID="d44564ec95078e425233cde92212e41e">
  <xsd:schema xmlns:xsd="http://www.w3.org/2001/XMLSchema" xmlns:xs="http://www.w3.org/2001/XMLSchema" xmlns:p="http://schemas.microsoft.com/office/2006/metadata/properties" xmlns:ns3="4586f908-77e2-4495-8d43-4b4cd70ce4a9" xmlns:ns4="b5f463fe-3058-4375-96fe-1f5822a899bd" targetNamespace="http://schemas.microsoft.com/office/2006/metadata/properties" ma:root="true" ma:fieldsID="d9585d00647fd768c7717e6342afeb40" ns3:_="" ns4:_="">
    <xsd:import namespace="4586f908-77e2-4495-8d43-4b4cd70ce4a9"/>
    <xsd:import namespace="b5f463fe-3058-4375-96fe-1f5822a899b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86f908-77e2-4495-8d43-4b4cd70ce4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f463fe-3058-4375-96fe-1f5822a899b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EA1689-2946-4D2C-BC91-B96B415DA4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86f908-77e2-4495-8d43-4b4cd70ce4a9"/>
    <ds:schemaRef ds:uri="b5f463fe-3058-4375-96fe-1f5822a899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67E91B-5266-491D-B54A-4C5B60A7F9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11DA67-C8B7-4D97-81A8-9C5FEAE2BA64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b5f463fe-3058-4375-96fe-1f5822a899bd"/>
    <ds:schemaRef ds:uri="http://purl.org/dc/elements/1.1/"/>
    <ds:schemaRef ds:uri="4586f908-77e2-4495-8d43-4b4cd70ce4a9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142</Words>
  <Application>Microsoft Office PowerPoint</Application>
  <PresentationFormat>Widescreen</PresentationFormat>
  <Paragraphs>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Impact</vt:lpstr>
      <vt:lpstr>Office Theme</vt:lpstr>
      <vt:lpstr>Fitness Advent Calendar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Calderdale Fitness Advent Calendar</dc:title>
  <dc:creator>Callum McNulty</dc:creator>
  <cp:lastModifiedBy>N.Mallinson</cp:lastModifiedBy>
  <cp:revision>13</cp:revision>
  <dcterms:created xsi:type="dcterms:W3CDTF">2020-11-12T12:18:37Z</dcterms:created>
  <dcterms:modified xsi:type="dcterms:W3CDTF">2020-11-17T14:23:37Z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0x010100E1612485A8F60A409E448018E73FF294</vt:lpwstr>
  </property>
</Properties>
</file>